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15120000" cx="10692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Open Sa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62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OpenSansMedium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OpenSansMedium-italic.fntdata"/><Relationship Id="rId16" Type="http://schemas.openxmlformats.org/officeDocument/2006/relationships/font" Target="fonts/OpenSa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Medium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927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:notes"/>
          <p:cNvSpPr/>
          <p:nvPr>
            <p:ph idx="2" type="sldImg"/>
          </p:nvPr>
        </p:nvSpPr>
        <p:spPr>
          <a:xfrm>
            <a:off x="2216927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" name="Google Shape;1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9906772" y="13708144"/>
            <a:ext cx="6414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763"/>
            <a:ext cx="10692001" cy="1511846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/>
        </p:nvSpPr>
        <p:spPr>
          <a:xfrm>
            <a:off x="273850" y="12305375"/>
            <a:ext cx="8052300" cy="240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900">
                <a:solidFill>
                  <a:srgbClr val="5F6C84"/>
                </a:solidFill>
                <a:latin typeface="Nunito"/>
                <a:ea typeface="Nunito"/>
                <a:cs typeface="Nunito"/>
                <a:sym typeface="Nunito"/>
              </a:rPr>
              <a:t>Accompagnement individuel et collectif g</a:t>
            </a:r>
            <a:r>
              <a:rPr b="1" lang="fr" sz="2900">
                <a:solidFill>
                  <a:srgbClr val="5F6C84"/>
                </a:solidFill>
                <a:latin typeface="Nunito"/>
                <a:ea typeface="Nunito"/>
                <a:cs typeface="Nunito"/>
                <a:sym typeface="Nunito"/>
              </a:rPr>
              <a:t>ratuit et ouvert à tous</a:t>
            </a:r>
            <a:r>
              <a:rPr lang="fr" sz="2900">
                <a:solidFill>
                  <a:srgbClr val="5F6C84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:</a:t>
            </a:r>
            <a:r>
              <a:rPr lang="fr" sz="2700">
                <a:solidFill>
                  <a:srgbClr val="5F6C84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 </a:t>
            </a:r>
            <a:endParaRPr sz="2700">
              <a:solidFill>
                <a:srgbClr val="5F6C84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rgbClr val="5F6C84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[DATE] </a:t>
            </a:r>
            <a:r>
              <a:rPr lang="fr" sz="2700">
                <a:solidFill>
                  <a:srgbClr val="5F6C84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à [HEURE]</a:t>
            </a:r>
            <a:endParaRPr sz="2700">
              <a:solidFill>
                <a:srgbClr val="5F6C84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>
                <a:solidFill>
                  <a:srgbClr val="5F6C84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[VOTRE STRUCTURE + VOTRE ADRESSE]</a:t>
            </a:r>
            <a:endParaRPr sz="2500">
              <a:solidFill>
                <a:srgbClr val="5F6C84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14" name="Google Shape;14;p3"/>
          <p:cNvSpPr txBox="1"/>
          <p:nvPr/>
        </p:nvSpPr>
        <p:spPr>
          <a:xfrm>
            <a:off x="7980550" y="12305375"/>
            <a:ext cx="2406000" cy="240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999999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[Votre Logo]</a:t>
            </a:r>
            <a:endParaRPr sz="2100">
              <a:solidFill>
                <a:srgbClr val="999999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5" name="Google Shape;15;p3"/>
          <p:cNvSpPr txBox="1"/>
          <p:nvPr/>
        </p:nvSpPr>
        <p:spPr>
          <a:xfrm>
            <a:off x="544400" y="1044400"/>
            <a:ext cx="8506800" cy="356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Besoin d’aide </a:t>
            </a:r>
            <a:br>
              <a:rPr b="1" lang="fr" sz="6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b="1" lang="fr" sz="6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dans vos démarches </a:t>
            </a:r>
            <a:br>
              <a:rPr b="1" lang="fr" sz="6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b="1" lang="fr" sz="6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de santé en ligne ?</a:t>
            </a:r>
            <a:endParaRPr b="1" sz="62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1092600" y="10639125"/>
            <a:ext cx="8506800" cy="12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Développez les compétences numériques essentielles pour gérer votre santé en ligne</a:t>
            </a:r>
            <a:endParaRPr b="1" sz="32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